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47509" autoAdjust="0"/>
  </p:normalViewPr>
  <p:slideViewPr>
    <p:cSldViewPr>
      <p:cViewPr varScale="1">
        <p:scale>
          <a:sx n="74" d="100"/>
          <a:sy n="74" d="100"/>
        </p:scale>
        <p:origin x="-1266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DE4CF0-A3EA-4CF2-B1CE-C2F8AAC57C62}" type="datetimeFigureOut">
              <a:rPr lang="en-IN" smtClean="0"/>
              <a:t>17-02-2020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C88E8-02D7-478E-96F2-F1594016F6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342320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DE4CF0-A3EA-4CF2-B1CE-C2F8AAC57C62}" type="datetimeFigureOut">
              <a:rPr lang="en-IN" smtClean="0"/>
              <a:t>17-02-2020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C88E8-02D7-478E-96F2-F1594016F6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711737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DE4CF0-A3EA-4CF2-B1CE-C2F8AAC57C62}" type="datetimeFigureOut">
              <a:rPr lang="en-IN" smtClean="0"/>
              <a:t>17-02-2020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C88E8-02D7-478E-96F2-F1594016F6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954510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DE4CF0-A3EA-4CF2-B1CE-C2F8AAC57C62}" type="datetimeFigureOut">
              <a:rPr lang="en-IN" smtClean="0"/>
              <a:t>17-02-2020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C88E8-02D7-478E-96F2-F1594016F6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728752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DE4CF0-A3EA-4CF2-B1CE-C2F8AAC57C62}" type="datetimeFigureOut">
              <a:rPr lang="en-IN" smtClean="0"/>
              <a:t>17-02-2020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C88E8-02D7-478E-96F2-F1594016F6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728415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DE4CF0-A3EA-4CF2-B1CE-C2F8AAC57C62}" type="datetimeFigureOut">
              <a:rPr lang="en-IN" smtClean="0"/>
              <a:t>17-02-2020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C88E8-02D7-478E-96F2-F1594016F6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757500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DE4CF0-A3EA-4CF2-B1CE-C2F8AAC57C62}" type="datetimeFigureOut">
              <a:rPr lang="en-IN" smtClean="0"/>
              <a:t>17-02-2020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C88E8-02D7-478E-96F2-F1594016F6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431816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DE4CF0-A3EA-4CF2-B1CE-C2F8AAC57C62}" type="datetimeFigureOut">
              <a:rPr lang="en-IN" smtClean="0"/>
              <a:t>17-02-2020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C88E8-02D7-478E-96F2-F1594016F6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031013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DE4CF0-A3EA-4CF2-B1CE-C2F8AAC57C62}" type="datetimeFigureOut">
              <a:rPr lang="en-IN" smtClean="0"/>
              <a:t>17-02-2020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C88E8-02D7-478E-96F2-F1594016F6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7322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DE4CF0-A3EA-4CF2-B1CE-C2F8AAC57C62}" type="datetimeFigureOut">
              <a:rPr lang="en-IN" smtClean="0"/>
              <a:t>17-02-2020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C88E8-02D7-478E-96F2-F1594016F6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840825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DE4CF0-A3EA-4CF2-B1CE-C2F8AAC57C62}" type="datetimeFigureOut">
              <a:rPr lang="en-IN" smtClean="0"/>
              <a:t>17-02-2020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C88E8-02D7-478E-96F2-F1594016F6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087527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DE4CF0-A3EA-4CF2-B1CE-C2F8AAC57C62}" type="datetimeFigureOut">
              <a:rPr lang="en-IN" smtClean="0"/>
              <a:t>17-02-2020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DC88E8-02D7-478E-96F2-F1594016F6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461939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 smtClean="0"/>
              <a:t>Segment and Animation</a:t>
            </a: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878956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1591" y="260648"/>
            <a:ext cx="8640960" cy="6480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61292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88640"/>
            <a:ext cx="8820472" cy="66153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527128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78" y="34317"/>
            <a:ext cx="8859602" cy="66447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382351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88640"/>
            <a:ext cx="8280920" cy="62106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417493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12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16632"/>
            <a:ext cx="8712968" cy="65347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395266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229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60648"/>
            <a:ext cx="8640960" cy="6480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333158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331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34317"/>
            <a:ext cx="8784976" cy="65887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699127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433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19" y="188640"/>
            <a:ext cx="8712969" cy="65347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349055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IN" dirty="0" smtClean="0"/>
              <a:t>Graphical output can be stored in segments during the execution of a program and later reused. Segments have a number of segment attributes associated with them which allow the user to modify the appearance of the whole segment in a significant way when it is reused.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876205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IN" dirty="0" smtClean="0"/>
              <a:t>Consider a animation system in which the user constructs a scenic background and then displays an object moving across the scene on successive frames; the initial frame might be something like Figure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45729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028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667" y="332656"/>
            <a:ext cx="8955710" cy="5976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798941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1" y="116632"/>
            <a:ext cx="8645179" cy="6480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922131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075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332656"/>
            <a:ext cx="7924849" cy="5943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900878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88640"/>
            <a:ext cx="8568952" cy="64267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549607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7990"/>
            <a:ext cx="8689804" cy="65173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372710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332656"/>
            <a:ext cx="8302400" cy="622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03617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70</TotalTime>
  <Words>84</Words>
  <Application>Microsoft Office PowerPoint</Application>
  <PresentationFormat>On-screen Show (4:3)</PresentationFormat>
  <Paragraphs>3</Paragraphs>
  <Slides>17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Office Theme</vt:lpstr>
      <vt:lpstr>Segment and Animation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HP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Segment and Animation</dc:title>
  <dc:creator>AbhiKul</dc:creator>
  <cp:lastModifiedBy>AbhiKul</cp:lastModifiedBy>
  <cp:revision>4</cp:revision>
  <dcterms:created xsi:type="dcterms:W3CDTF">2020-02-17T09:54:59Z</dcterms:created>
  <dcterms:modified xsi:type="dcterms:W3CDTF">2020-02-17T11:05:32Z</dcterms:modified>
</cp:coreProperties>
</file>